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58" r:id="rId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A3A3"/>
    <a:srgbClr val="A4A4A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jpg>
</file>

<file path=ppt/media/image3.jpg>
</file>

<file path=ppt/media/image4.png>
</file>

<file path=ppt/media/image5.png>
</file>

<file path=ppt/media/image6.jpeg>
</file>

<file path=ppt/media/image7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A3D414-EC66-44D4-8490-2E2E653267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74CB963-C6DC-4503-92A3-F388B6593A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4316472-CFEF-4142-AE19-EC1B02366A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38BB83D-F9D7-4ADE-A905-C831438EC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DBA0F1-24F3-4184-9330-EDDD0E3CD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6305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46267C-B8EB-4BDF-BD23-CE6CBB46CA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98CB69D2-F0B5-4CC1-8B55-91B5018A30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5E0AD8C-48DC-4E5B-8B30-6EB154C5B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73A2226-5C54-4D82-93E4-BC8A207C7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3D2E6C0-B029-4DA3-8656-C19E67B50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056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7286ACA-91E0-4CD6-8745-B6B9959F99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9BB30CC-110F-4213-AD03-6F7920AC9C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8CC433F-9AC7-4EEC-BDA9-7353C8EE52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E3C84C5-EB8A-4C15-825C-8EA63BBAF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D0489DB-38B5-4E41-8ACD-CBF664AA6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25356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6381D40-99DA-47A0-BF80-9D43E3E94D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89EF175-0450-40A4-A86D-924A5CCD2B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A83C92D-7EB9-4254-9802-33AF614A0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0261CFD-866A-4CE4-A77D-6E8A8FB0C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C39DE03-7255-4EAE-9390-E911A3C0C9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19482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4422075-6D0F-44C3-B323-E81DA3871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3241375-BF94-4EF9-81DF-9565DE4ADB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6923FD1-412C-46DF-9BD3-D6B0B1CE78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43A91EE-D87D-4750-8224-56FF02F8D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9F0294F-C9B0-431E-B48D-5F8D056A6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617991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FF2B11-D6F4-44DF-A001-A507295CD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03C9109-B849-4430-8758-FA9DDE40DF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1AE33DD-952A-449E-B906-D2BD895CF5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B91B6046-F9B6-464B-8C6D-D60DFAA07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BB84096-BD6F-4D54-86B5-26D25FA53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D7A4F51-8985-4263-894F-B47F5F4AE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836234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1667963-7348-4101-AFA3-9561CA97D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BFA3F62-6367-4119-96C9-583BE94E7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52B59860-ACAA-4E32-8852-6481324FE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FC24201B-4F2A-498F-8E63-2E7D95BD0CB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A0B9B516-BE7B-4AAF-BF58-DB30C0FC85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5B3B782-0C55-4C6C-B01E-23DACBB6E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510A2023-3FD3-42A0-B82B-7FC9EF07A6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0212B64-7181-4E96-A475-B2540DE36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707081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9E33B3-7A49-41D6-BBC8-AACE04E9F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14C89E2-76A2-48CB-8A33-6DEF2FA55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CADB4A6-9104-4898-9150-5FE9738E6E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8AB748C-1203-4996-AD1B-A7877A184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3674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DA0099D5-19ED-4B62-8952-1B85A667C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BAE1CC30-66F6-4B4F-8745-6E9A2FF47E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1817FE2-C681-42B7-8012-4926D5C5F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3718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FECAF6C-2D58-4A92-BE55-CA944D6F8E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3429F07-80DB-41B2-A900-DE8D34254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CE79FB7-59D1-4250-92C4-95F10C6CF4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316E654-E38A-4223-9F84-1569B8366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7207C48-9A9B-40E7-925D-1E25F05DC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2937A225-ACB4-4BB4-A13D-BBC2E25FA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2901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C07ED87-3535-43ED-8363-63EB7D7893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CAA78B7-7E3E-4FE1-9A75-A05EA1CD5C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262D422-5B7E-4D17-80D6-E26C1CCFAB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1C4EFCD-62D5-4EAD-B376-F33417866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7255368-899D-44C2-8F70-75C334627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649FC23-75CA-42C0-8A59-B7F0C7631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87166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0DACD188-BED7-48A5-9DF2-D2EB4AEE59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BDBF773-7CA6-451A-85C0-714107823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61C5CAC-F3C8-4BEC-87BD-85E97550E4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614F8-5603-46CC-8357-CDF005D1ACA8}" type="datetimeFigureOut">
              <a:rPr lang="it-IT" smtClean="0"/>
              <a:t>10/11/2021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65F73A4-E8B3-4AAB-8918-145F2C1B31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F2FF7C7-5004-4E94-BB85-32F14980A3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052B45-0185-43FC-8EC6-FBE016880622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52786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A4C4A5A-4245-473D-AB5C-B7AF915765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79524"/>
            <a:ext cx="10515600" cy="1325563"/>
          </a:xfrm>
        </p:spPr>
        <p:txBody>
          <a:bodyPr>
            <a:normAutofit/>
          </a:bodyPr>
          <a:lstStyle/>
          <a:p>
            <a:r>
              <a:rPr lang="it-IT" sz="6000" b="1" dirty="0">
                <a:solidFill>
                  <a:srgbClr val="FF0000"/>
                </a:solidFill>
                <a:latin typeface="Algerian" panose="04020705040A02060702" pitchFamily="82" charset="0"/>
              </a:rPr>
              <a:t>Il Voltimetro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1FE64B58-1A6B-4C77-B922-1472C5D0C9E4}"/>
              </a:ext>
            </a:extLst>
          </p:cNvPr>
          <p:cNvSpPr txBox="1"/>
          <p:nvPr/>
        </p:nvSpPr>
        <p:spPr>
          <a:xfrm>
            <a:off x="7822222" y="6383216"/>
            <a:ext cx="43697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>
                <a:latin typeface="Arial" panose="020B0604020202020204" pitchFamily="34" charset="0"/>
                <a:cs typeface="Arial" panose="020B0604020202020204" pitchFamily="34" charset="0"/>
              </a:rPr>
              <a:t>Samuel Salvatore, Alberto Mastroianni, Lorenzo Rizzolo.</a:t>
            </a:r>
          </a:p>
        </p:txBody>
      </p:sp>
      <p:sp>
        <p:nvSpPr>
          <p:cNvPr id="7" name="Rettangolo 6">
            <a:extLst>
              <a:ext uri="{FF2B5EF4-FFF2-40B4-BE49-F238E27FC236}">
                <a16:creationId xmlns:a16="http://schemas.microsoft.com/office/drawing/2014/main" id="{989CBE4B-1C99-4F97-B539-E9F7C9E458CE}"/>
              </a:ext>
            </a:extLst>
          </p:cNvPr>
          <p:cNvSpPr/>
          <p:nvPr/>
        </p:nvSpPr>
        <p:spPr>
          <a:xfrm>
            <a:off x="9308122" y="261905"/>
            <a:ext cx="2429608" cy="121828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4C9B9D82-F076-434D-8A16-4F2DBCD8D4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8122" y="412552"/>
            <a:ext cx="2346170" cy="916989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3AB91C23-B885-4E87-92BB-B3C1C460EF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06" y="2480529"/>
            <a:ext cx="2935533" cy="2935533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AD6A01AC-F470-4568-8FCC-1EC87495D4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1830" y="2655918"/>
            <a:ext cx="3671155" cy="299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219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ultimetro samu e mastro">
            <a:hlinkClick r:id="" action="ppaction://media"/>
            <a:extLst>
              <a:ext uri="{FF2B5EF4-FFF2-40B4-BE49-F238E27FC236}">
                <a16:creationId xmlns:a16="http://schemas.microsoft.com/office/drawing/2014/main" id="{1DA27D9C-DDCF-4762-B39A-DF18D8FE21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53416" y="1595980"/>
            <a:ext cx="2499788" cy="4416804"/>
          </a:xfrm>
          <a:prstGeom prst="rect">
            <a:avLst/>
          </a:prstGeom>
        </p:spPr>
      </p:pic>
      <p:pic>
        <p:nvPicPr>
          <p:cNvPr id="1031" name="Immagine 3">
            <a:extLst>
              <a:ext uri="{FF2B5EF4-FFF2-40B4-BE49-F238E27FC236}">
                <a16:creationId xmlns:a16="http://schemas.microsoft.com/office/drawing/2014/main" id="{772E5D8B-D32C-4356-9F07-F34C2D86B9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153" y="3298158"/>
            <a:ext cx="1514475" cy="2390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Immagine 4">
            <a:extLst>
              <a:ext uri="{FF2B5EF4-FFF2-40B4-BE49-F238E27FC236}">
                <a16:creationId xmlns:a16="http://schemas.microsoft.com/office/drawing/2014/main" id="{04125C72-5ED8-49FF-9A1C-69558EB680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9457" y="2880731"/>
            <a:ext cx="2619375" cy="174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6BB1AB0-A6A0-4D36-86FD-EDB4ACE12D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1763" y="141520"/>
            <a:ext cx="7614138" cy="24622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2000" b="0" i="0" u="none" strike="noStrike" cap="none" normalizeH="0" baseline="0" dirty="0">
              <a:ln>
                <a:noFill/>
              </a:ln>
              <a:solidFill>
                <a:srgbClr val="FF0000"/>
              </a:solidFill>
              <a:effectLst/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2000" b="0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Tester digitale</a:t>
            </a:r>
            <a:endParaRPr kumimoji="0" lang="it-IT" altLang="it-IT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Lo scorso giorno siamo andati in laboratorio con l’intento di verificare il valore di due resistenze.</a:t>
            </a: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L’unità di misura della resistenza è: Ohm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202124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(</a:t>
            </a:r>
            <a:r>
              <a:rPr kumimoji="0" lang="it-IT" altLang="it-IT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simbolo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 Ω).</a:t>
            </a: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Funziona grazie al contatto di due fili su di un filo conduttore e il valore viene indicato sul display.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altLang="it-IT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Ovviamente come si vede in foto ha bisogno di un settaggio ben preciso a seconda di cosa si vuole misurare, se si tratta di una resistenza, di un voltaggio o di una tensione.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it-IT" altLang="it-IT" sz="12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corrente si divide in continua ed alternata, essa è anche da tener conto nel settaggio.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3A6BFD-AF6B-44F2-8853-286D5F4980E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408" y="2603732"/>
            <a:ext cx="5028941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	Abbiamo 2 cavi, uno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è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il cavo positivo, e l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’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altro 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è</a:t>
            </a: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negativo.</a:t>
            </a:r>
            <a:endParaRPr kumimoji="0" lang="it-IT" altLang="it-IT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73B3A4E-BC9A-43CA-BE46-EAE6753A5F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8246" y="4605274"/>
            <a:ext cx="4953153" cy="8309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	Cavo rosso = positivo                                                                             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latin typeface="Arial" panose="020B060402020202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it-IT" altLang="it-IT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	cavo nero = negativo</a:t>
            </a: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it-IT" altLang="it-IT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763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49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578EBA6-7373-4105-85B3-0477F3329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3946" y="532178"/>
            <a:ext cx="3338146" cy="1325563"/>
          </a:xfrm>
        </p:spPr>
        <p:txBody>
          <a:bodyPr/>
          <a:lstStyle/>
          <a:p>
            <a:r>
              <a:rPr lang="it-IT" b="1" dirty="0">
                <a:solidFill>
                  <a:srgbClr val="FF0000"/>
                </a:solidFill>
              </a:rPr>
              <a:t>Misurare le resistenze</a:t>
            </a:r>
          </a:p>
        </p:txBody>
      </p:sp>
      <p:grpSp>
        <p:nvGrpSpPr>
          <p:cNvPr id="3" name="Gruppo 2">
            <a:extLst>
              <a:ext uri="{FF2B5EF4-FFF2-40B4-BE49-F238E27FC236}">
                <a16:creationId xmlns:a16="http://schemas.microsoft.com/office/drawing/2014/main" id="{990C988F-AB33-4090-B805-A356CC42D0AC}"/>
              </a:ext>
            </a:extLst>
          </p:cNvPr>
          <p:cNvGrpSpPr/>
          <p:nvPr/>
        </p:nvGrpSpPr>
        <p:grpSpPr>
          <a:xfrm>
            <a:off x="3411049" y="228548"/>
            <a:ext cx="5267318" cy="6296077"/>
            <a:chOff x="3411049" y="228548"/>
            <a:chExt cx="5267318" cy="6296077"/>
          </a:xfrm>
        </p:grpSpPr>
        <p:pic>
          <p:nvPicPr>
            <p:cNvPr id="5" name="Immagine 4">
              <a:extLst>
                <a:ext uri="{FF2B5EF4-FFF2-40B4-BE49-F238E27FC236}">
                  <a16:creationId xmlns:a16="http://schemas.microsoft.com/office/drawing/2014/main" id="{472C13C4-96F1-4CAD-A745-CE01539854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11049" y="333375"/>
              <a:ext cx="5000625" cy="6191250"/>
            </a:xfrm>
            <a:prstGeom prst="rect">
              <a:avLst/>
            </a:prstGeom>
          </p:spPr>
        </p:pic>
        <p:sp>
          <p:nvSpPr>
            <p:cNvPr id="6" name="Rettangolo 5">
              <a:extLst>
                <a:ext uri="{FF2B5EF4-FFF2-40B4-BE49-F238E27FC236}">
                  <a16:creationId xmlns:a16="http://schemas.microsoft.com/office/drawing/2014/main" id="{5608C950-465C-48AD-A5D2-8BBA9C213473}"/>
                </a:ext>
              </a:extLst>
            </p:cNvPr>
            <p:cNvSpPr/>
            <p:nvPr/>
          </p:nvSpPr>
          <p:spPr>
            <a:xfrm>
              <a:off x="6096000" y="4853354"/>
              <a:ext cx="111369" cy="465992"/>
            </a:xfrm>
            <a:prstGeom prst="rect">
              <a:avLst/>
            </a:prstGeom>
            <a:solidFill>
              <a:srgbClr val="A3A3A3"/>
            </a:solidFill>
            <a:ln>
              <a:solidFill>
                <a:srgbClr val="A3A3A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>
                <a:solidFill>
                  <a:srgbClr val="A4A4A4"/>
                </a:solidFill>
              </a:endParaRPr>
            </a:p>
          </p:txBody>
        </p:sp>
        <p:sp>
          <p:nvSpPr>
            <p:cNvPr id="7" name="CasellaDiTesto 6">
              <a:extLst>
                <a:ext uri="{FF2B5EF4-FFF2-40B4-BE49-F238E27FC236}">
                  <a16:creationId xmlns:a16="http://schemas.microsoft.com/office/drawing/2014/main" id="{3CC36A0C-069B-4A7F-B7E6-8CFD4B477AED}"/>
                </a:ext>
              </a:extLst>
            </p:cNvPr>
            <p:cNvSpPr txBox="1"/>
            <p:nvPr/>
          </p:nvSpPr>
          <p:spPr>
            <a:xfrm>
              <a:off x="7218485" y="597880"/>
              <a:ext cx="119318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it-IT" dirty="0"/>
            </a:p>
          </p:txBody>
        </p:sp>
        <p:sp>
          <p:nvSpPr>
            <p:cNvPr id="8" name="CasellaDiTesto 7">
              <a:extLst>
                <a:ext uri="{FF2B5EF4-FFF2-40B4-BE49-F238E27FC236}">
                  <a16:creationId xmlns:a16="http://schemas.microsoft.com/office/drawing/2014/main" id="{CDFC940C-53D1-45FE-927B-39D0B0E7A752}"/>
                </a:ext>
              </a:extLst>
            </p:cNvPr>
            <p:cNvSpPr txBox="1"/>
            <p:nvPr/>
          </p:nvSpPr>
          <p:spPr>
            <a:xfrm>
              <a:off x="3897916" y="589088"/>
              <a:ext cx="1193189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it-IT" dirty="0"/>
            </a:p>
          </p:txBody>
        </p:sp>
        <p:sp>
          <p:nvSpPr>
            <p:cNvPr id="9" name="CasellaDiTesto 8">
              <a:extLst>
                <a:ext uri="{FF2B5EF4-FFF2-40B4-BE49-F238E27FC236}">
                  <a16:creationId xmlns:a16="http://schemas.microsoft.com/office/drawing/2014/main" id="{C8B3FB5E-240F-4522-A88F-6E3345910C96}"/>
                </a:ext>
              </a:extLst>
            </p:cNvPr>
            <p:cNvSpPr txBox="1"/>
            <p:nvPr/>
          </p:nvSpPr>
          <p:spPr>
            <a:xfrm>
              <a:off x="5207978" y="228548"/>
              <a:ext cx="2089637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endParaRPr lang="it-IT" dirty="0"/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163AAC22-DCB9-426D-8085-01C8E431409B}"/>
                </a:ext>
              </a:extLst>
            </p:cNvPr>
            <p:cNvSpPr/>
            <p:nvPr/>
          </p:nvSpPr>
          <p:spPr>
            <a:xfrm>
              <a:off x="7209693" y="5370608"/>
              <a:ext cx="1468674" cy="2374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Rettangolo 11">
              <a:extLst>
                <a:ext uri="{FF2B5EF4-FFF2-40B4-BE49-F238E27FC236}">
                  <a16:creationId xmlns:a16="http://schemas.microsoft.com/office/drawing/2014/main" id="{4D8CB1A8-B8AF-43CF-9F73-6D4A745CC3C9}"/>
                </a:ext>
              </a:extLst>
            </p:cNvPr>
            <p:cNvSpPr/>
            <p:nvPr/>
          </p:nvSpPr>
          <p:spPr>
            <a:xfrm>
              <a:off x="3722079" y="5366244"/>
              <a:ext cx="1468674" cy="2374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3" name="Rettangolo 12">
              <a:extLst>
                <a:ext uri="{FF2B5EF4-FFF2-40B4-BE49-F238E27FC236}">
                  <a16:creationId xmlns:a16="http://schemas.microsoft.com/office/drawing/2014/main" id="{319A2B8B-FC53-4A6C-8108-A07B29AD4B3C}"/>
                </a:ext>
              </a:extLst>
            </p:cNvPr>
            <p:cNvSpPr/>
            <p:nvPr/>
          </p:nvSpPr>
          <p:spPr>
            <a:xfrm>
              <a:off x="5518459" y="6287177"/>
              <a:ext cx="1468674" cy="2374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E2183C30-35AF-4FCB-B584-EAC685D9CD95}"/>
              </a:ext>
            </a:extLst>
          </p:cNvPr>
          <p:cNvSpPr txBox="1"/>
          <p:nvPr/>
        </p:nvSpPr>
        <p:spPr>
          <a:xfrm>
            <a:off x="281355" y="2047752"/>
            <a:ext cx="26552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Il professore in classe ci ha consegnato una scheda per misurare approssimativamente le resistenze per settare il tester.</a:t>
            </a:r>
          </a:p>
        </p:txBody>
      </p:sp>
    </p:spTree>
    <p:extLst>
      <p:ext uri="{BB962C8B-B14F-4D97-AF65-F5344CB8AC3E}">
        <p14:creationId xmlns:p14="http://schemas.microsoft.com/office/powerpoint/2010/main" val="25471922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164</Words>
  <Application>Microsoft Office PowerPoint</Application>
  <PresentationFormat>Widescreen</PresentationFormat>
  <Paragraphs>16</Paragraphs>
  <Slides>3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3</vt:i4>
      </vt:variant>
    </vt:vector>
  </HeadingPairs>
  <TitlesOfParts>
    <vt:vector size="8" baseType="lpstr">
      <vt:lpstr>Algerian</vt:lpstr>
      <vt:lpstr>Arial</vt:lpstr>
      <vt:lpstr>Calibri</vt:lpstr>
      <vt:lpstr>Calibri Light</vt:lpstr>
      <vt:lpstr>Tema di Office</vt:lpstr>
      <vt:lpstr>Il Voltimetro</vt:lpstr>
      <vt:lpstr>Presentazione standard di PowerPoint</vt:lpstr>
      <vt:lpstr>Misurare le resistenze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UTENTE</dc:creator>
  <cp:lastModifiedBy>lorenzo rizzolo</cp:lastModifiedBy>
  <cp:revision>4</cp:revision>
  <dcterms:created xsi:type="dcterms:W3CDTF">2021-10-06T08:54:46Z</dcterms:created>
  <dcterms:modified xsi:type="dcterms:W3CDTF">2021-11-10T09:47:31Z</dcterms:modified>
</cp:coreProperties>
</file>

<file path=docProps/thumbnail.jpeg>
</file>